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-96" y="442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06497-12D5-4825-9465-4EC4B48E2F00}" type="datetimeFigureOut">
              <a:rPr lang="ko-KR" altLang="en-US" smtClean="0"/>
              <a:pPr/>
              <a:t>2012-08-08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62633-642E-4D4A-B758-45A859A93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aviorgel@naver.com)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3" descr="IMG_1803.JPG"/>
          <p:cNvPicPr>
            <a:picLocks noChangeAspect="1"/>
          </p:cNvPicPr>
          <p:nvPr/>
        </p:nvPicPr>
        <p:blipFill>
          <a:blip r:embed="rId2" cstate="print">
            <a:grayscl/>
            <a:lum bright="79000"/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제목 1"/>
          <p:cNvSpPr>
            <a:spLocks noGrp="1"/>
          </p:cNvSpPr>
          <p:nvPr>
            <p:ph type="title"/>
          </p:nvPr>
        </p:nvSpPr>
        <p:spPr>
          <a:xfrm>
            <a:off x="332656" y="179512"/>
            <a:ext cx="6172200" cy="122413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ko-KR" sz="3200" dirty="0" smtClean="0">
                <a:latin typeface="HY동녘M" pitchFamily="18" charset="-127"/>
                <a:ea typeface="HY동녘M" pitchFamily="18" charset="-127"/>
              </a:rPr>
              <a:t>Master Class in New York</a:t>
            </a:r>
            <a:r>
              <a:rPr lang="en-US" altLang="ko-KR" sz="2800" dirty="0" smtClean="0"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2800" dirty="0" smtClean="0">
                <a:latin typeface="HY동녘M" pitchFamily="18" charset="-127"/>
                <a:ea typeface="HY동녘M" pitchFamily="18" charset="-127"/>
              </a:rPr>
            </a:br>
            <a:r>
              <a:rPr lang="ko-KR" altLang="en-US" sz="2400" dirty="0" smtClean="0">
                <a:latin typeface="HY수평선M" pitchFamily="18" charset="-127"/>
                <a:ea typeface="HY수평선M" pitchFamily="18" charset="-127"/>
              </a:rPr>
              <a:t>뉴욕음대교수마스터클래스</a:t>
            </a: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/>
            </a:r>
            <a:b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</a:br>
            <a:r>
              <a:rPr lang="en-US" altLang="ko-KR" sz="2400" dirty="0" smtClean="0">
                <a:latin typeface="HY수평선M" pitchFamily="18" charset="-127"/>
                <a:ea typeface="HY수평선M" pitchFamily="18" charset="-127"/>
              </a:rPr>
              <a:t>(The Juilliard/ Mannes/ Manhattan)</a:t>
            </a:r>
            <a:endParaRPr lang="ko-KR" altLang="en-US" sz="2800" dirty="0" smtClean="0"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3076" name="내용 개체 틀 2"/>
          <p:cNvSpPr>
            <a:spLocks noGrp="1"/>
          </p:cNvSpPr>
          <p:nvPr>
            <p:ph idx="1"/>
          </p:nvPr>
        </p:nvSpPr>
        <p:spPr>
          <a:xfrm>
            <a:off x="333375" y="1403648"/>
            <a:ext cx="6335713" cy="7345065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170000"/>
              </a:lnSpc>
              <a:buNone/>
            </a:pPr>
            <a:r>
              <a:rPr lang="ko-KR" altLang="en-US" sz="4000" b="1" dirty="0" smtClean="0"/>
              <a:t>여러분들의 많은 관심과 사랑 속에 </a:t>
            </a:r>
            <a:r>
              <a:rPr lang="en-US" altLang="ko-KR" sz="4000" b="1" dirty="0" smtClean="0"/>
              <a:t>2011</a:t>
            </a:r>
            <a:r>
              <a:rPr lang="ko-KR" altLang="en-US" sz="4000" b="1" dirty="0" smtClean="0"/>
              <a:t>년부</a:t>
            </a:r>
            <a:r>
              <a:rPr lang="ko-KR" altLang="en-US" sz="4000" b="1" dirty="0"/>
              <a:t>터</a:t>
            </a:r>
            <a:r>
              <a:rPr lang="ko-KR" altLang="en-US" sz="4000" b="1" dirty="0" smtClean="0"/>
              <a:t> 꾸준히 진행되어 온 </a:t>
            </a:r>
            <a:r>
              <a:rPr lang="en-US" altLang="ko-KR" sz="4000" b="1" dirty="0" smtClean="0"/>
              <a:t>MCNY(</a:t>
            </a:r>
            <a:r>
              <a:rPr lang="en-US" altLang="ko-KR" sz="4000" b="1" dirty="0" err="1" smtClean="0"/>
              <a:t>Masterclass</a:t>
            </a:r>
            <a:r>
              <a:rPr lang="en-US" altLang="ko-KR" sz="4000" b="1" dirty="0" smtClean="0"/>
              <a:t> in NY)</a:t>
            </a:r>
            <a:r>
              <a:rPr lang="ko-KR" altLang="en-US" sz="4000" b="1" dirty="0" smtClean="0"/>
              <a:t>을 통해 이미</a:t>
            </a:r>
            <a:endParaRPr lang="en-US" altLang="ko-KR" sz="4000" b="1" dirty="0" smtClean="0"/>
          </a:p>
          <a:p>
            <a:pPr eaLnBrk="1" hangingPunct="1">
              <a:lnSpc>
                <a:spcPct val="170000"/>
              </a:lnSpc>
              <a:buNone/>
            </a:pPr>
            <a:r>
              <a:rPr lang="en-US" altLang="ko-KR" sz="4000" b="1" dirty="0" smtClean="0"/>
              <a:t>2</a:t>
            </a:r>
            <a:r>
              <a:rPr lang="ko-KR" altLang="en-US" sz="4000" b="1" dirty="0" smtClean="0"/>
              <a:t>명의 참가자가 뉴욕음대 </a:t>
            </a:r>
            <a:r>
              <a:rPr lang="ko-KR" altLang="en-US" sz="4000" b="1" dirty="0" err="1" smtClean="0"/>
              <a:t>유학길에</a:t>
            </a:r>
            <a:r>
              <a:rPr lang="ko-KR" altLang="en-US" sz="4000" b="1" dirty="0" smtClean="0"/>
              <a:t> 올랐으며 이제 </a:t>
            </a:r>
            <a:r>
              <a:rPr lang="en-US" altLang="ko-KR" sz="4000" b="1" dirty="0" smtClean="0"/>
              <a:t>2012</a:t>
            </a:r>
            <a:r>
              <a:rPr lang="ko-KR" altLang="en-US" sz="4000" b="1" dirty="0" smtClean="0"/>
              <a:t>년 가을 기수인  </a:t>
            </a:r>
            <a:r>
              <a:rPr lang="en-US" altLang="ko-KR" sz="4000" b="1" dirty="0" smtClean="0"/>
              <a:t>10</a:t>
            </a:r>
            <a:r>
              <a:rPr lang="ko-KR" altLang="en-US" sz="4000" b="1" dirty="0" smtClean="0"/>
              <a:t>월 </a:t>
            </a:r>
            <a:r>
              <a:rPr lang="en-US" altLang="ko-KR" sz="4000" b="1" dirty="0" smtClean="0"/>
              <a:t>16</a:t>
            </a:r>
            <a:r>
              <a:rPr lang="ko-KR" altLang="en-US" sz="4000" b="1" dirty="0" smtClean="0"/>
              <a:t>일 출발하는 </a:t>
            </a:r>
            <a:r>
              <a:rPr lang="en-US" altLang="ko-KR" sz="4000" b="1" dirty="0" smtClean="0"/>
              <a:t>2</a:t>
            </a:r>
            <a:r>
              <a:rPr lang="ko-KR" altLang="en-US" sz="4000" b="1" dirty="0" smtClean="0"/>
              <a:t>기를 모집하</a:t>
            </a:r>
            <a:endParaRPr lang="en-US" altLang="ko-KR" sz="4000" b="1" dirty="0" smtClean="0"/>
          </a:p>
          <a:p>
            <a:pPr eaLnBrk="1" hangingPunct="1">
              <a:lnSpc>
                <a:spcPct val="170000"/>
              </a:lnSpc>
              <a:buNone/>
            </a:pPr>
            <a:r>
              <a:rPr lang="ko-KR" altLang="en-US" sz="4000" b="1" dirty="0" smtClean="0"/>
              <a:t>고자 합니다</a:t>
            </a:r>
            <a:r>
              <a:rPr lang="en-US" altLang="ko-KR" sz="4000" b="1" dirty="0" smtClean="0"/>
              <a:t>. </a:t>
            </a:r>
            <a:endParaRPr lang="ko-KR" altLang="en-US" sz="4000" dirty="0" smtClean="0"/>
          </a:p>
          <a:p>
            <a:pPr eaLnBrk="1" hangingPunct="1">
              <a:lnSpc>
                <a:spcPct val="170000"/>
              </a:lnSpc>
              <a:buNone/>
            </a:pPr>
            <a:r>
              <a:rPr lang="ko-KR" altLang="en-US" sz="4000" b="1" dirty="0" smtClean="0"/>
              <a:t>특별히 이번 기수에서는 </a:t>
            </a:r>
            <a:r>
              <a:rPr lang="ko-KR" altLang="en-US" sz="4000" b="1" dirty="0" err="1" smtClean="0"/>
              <a:t>줄리아드</a:t>
            </a:r>
            <a:r>
              <a:rPr lang="ko-KR" altLang="en-US" sz="4000" b="1" dirty="0" smtClean="0"/>
              <a:t> 음대 기악과장님이신 </a:t>
            </a:r>
            <a:r>
              <a:rPr lang="en-US" altLang="ko-KR" sz="4000" b="1" dirty="0" smtClean="0"/>
              <a:t>Feldman</a:t>
            </a:r>
            <a:r>
              <a:rPr lang="ko-KR" altLang="en-US" sz="4000" b="1" dirty="0" smtClean="0"/>
              <a:t>교수님을 만날 수 있는 기회를 희망하는 반</a:t>
            </a:r>
            <a:endParaRPr lang="en-US" altLang="ko-KR" sz="4000" b="1" dirty="0" smtClean="0"/>
          </a:p>
          <a:p>
            <a:pPr eaLnBrk="1" hangingPunct="1">
              <a:lnSpc>
                <a:spcPct val="170000"/>
              </a:lnSpc>
              <a:buNone/>
            </a:pPr>
            <a:r>
              <a:rPr lang="ko-KR" altLang="en-US" sz="4000" b="1" dirty="0" smtClean="0"/>
              <a:t>주자 여러분들과 </a:t>
            </a:r>
            <a:r>
              <a:rPr lang="en-US" altLang="ko-KR" sz="4000" b="1" dirty="0" smtClean="0"/>
              <a:t>Feldman </a:t>
            </a:r>
            <a:r>
              <a:rPr lang="ko-KR" altLang="en-US" sz="4000" b="1" dirty="0" smtClean="0"/>
              <a:t>교수님의 앙상블 레슨을 받고자 하는 바이올린 전공자의  많은 신청 바랍니다</a:t>
            </a:r>
            <a:r>
              <a:rPr lang="en-US" altLang="ko-KR" sz="4000" b="1" dirty="0" smtClean="0"/>
              <a:t>.</a:t>
            </a:r>
          </a:p>
          <a:p>
            <a:pPr algn="r" eaLnBrk="1" latinLnBrk="0" hangingPunct="1">
              <a:buNone/>
            </a:pPr>
            <a:endParaRPr lang="ko-KR" altLang="en-US" sz="3600" dirty="0" smtClean="0"/>
          </a:p>
          <a:p>
            <a:pPr algn="r" eaLnBrk="1" latinLnBrk="0" hangingPunct="1">
              <a:buNone/>
            </a:pPr>
            <a:r>
              <a:rPr lang="en-US" altLang="ko-KR" sz="3600" b="1" dirty="0" smtClean="0"/>
              <a:t>Faculty Bio</a:t>
            </a:r>
            <a:endParaRPr lang="ko-KR" altLang="en-US" sz="3600" dirty="0" smtClean="0"/>
          </a:p>
          <a:p>
            <a:pPr algn="r" latinLnBrk="0">
              <a:buNone/>
            </a:pPr>
            <a:r>
              <a:rPr lang="en-US" altLang="ko-KR" sz="3600" b="1" i="1" dirty="0" smtClean="0">
                <a:solidFill>
                  <a:srgbClr val="0070C0"/>
                </a:solidFill>
              </a:rPr>
              <a:t>Jonathan Feldman</a:t>
            </a:r>
            <a:endParaRPr lang="ko-KR" altLang="ko-KR" sz="3600" b="1" i="1" dirty="0" smtClean="0">
              <a:solidFill>
                <a:srgbClr val="0070C0"/>
              </a:solidFill>
            </a:endParaRPr>
          </a:p>
          <a:p>
            <a:pPr algn="r" latinLnBrk="0">
              <a:buNone/>
            </a:pPr>
            <a:r>
              <a:rPr lang="ko-KR" altLang="ko-KR" sz="3600" dirty="0" err="1" smtClean="0"/>
              <a:t>줄리아드</a:t>
            </a:r>
            <a:r>
              <a:rPr lang="ko-KR" altLang="ko-KR" sz="3600" dirty="0" smtClean="0"/>
              <a:t> 음대 </a:t>
            </a:r>
            <a:r>
              <a:rPr lang="ko-KR" altLang="ko-KR" sz="3600" dirty="0" err="1" smtClean="0"/>
              <a:t>피아노반주과</a:t>
            </a:r>
            <a:r>
              <a:rPr lang="en-US" altLang="ko-KR" sz="3600" dirty="0" smtClean="0"/>
              <a:t>(Collaborative Piano), Chamber Music(</a:t>
            </a:r>
            <a:r>
              <a:rPr lang="ko-KR" altLang="ko-KR" sz="3600" dirty="0" smtClean="0"/>
              <a:t>기악앙상블</a:t>
            </a:r>
            <a:r>
              <a:rPr lang="en-US" altLang="ko-KR" sz="3600" dirty="0" smtClean="0"/>
              <a:t>) </a:t>
            </a:r>
            <a:r>
              <a:rPr lang="ko-KR" altLang="ko-KR" sz="3600" dirty="0" smtClean="0"/>
              <a:t>과 교수</a:t>
            </a:r>
            <a:endParaRPr lang="en-US" altLang="ko-KR" sz="3600" dirty="0" smtClean="0"/>
          </a:p>
          <a:p>
            <a:pPr algn="r" latinLnBrk="0">
              <a:buNone/>
            </a:pPr>
            <a:r>
              <a:rPr lang="ko-KR" altLang="ko-KR" sz="3600" dirty="0" smtClean="0"/>
              <a:t>동 대학 졸업</a:t>
            </a:r>
            <a:r>
              <a:rPr lang="en-US" altLang="ko-KR" sz="3600" dirty="0" smtClean="0"/>
              <a:t>, </a:t>
            </a:r>
            <a:r>
              <a:rPr lang="ko-KR" altLang="ko-KR" sz="3600" dirty="0" err="1" smtClean="0"/>
              <a:t>이자크</a:t>
            </a:r>
            <a:r>
              <a:rPr lang="ko-KR" altLang="ko-KR" sz="3600" dirty="0" smtClean="0"/>
              <a:t> 펄만</a:t>
            </a:r>
            <a:r>
              <a:rPr lang="en-US" altLang="ko-KR" sz="3600" dirty="0" smtClean="0"/>
              <a:t>, </a:t>
            </a:r>
            <a:r>
              <a:rPr lang="ko-KR" altLang="ko-KR" sz="3600" dirty="0" err="1" smtClean="0"/>
              <a:t>미도리</a:t>
            </a:r>
            <a:r>
              <a:rPr lang="en-US" altLang="ko-KR" sz="3600" dirty="0" smtClean="0"/>
              <a:t>, </a:t>
            </a:r>
            <a:r>
              <a:rPr lang="ko-KR" altLang="ko-KR" sz="3600" dirty="0" smtClean="0"/>
              <a:t>정경화 등 유수 연주자와 함께 연주활동을 해 온</a:t>
            </a:r>
            <a:r>
              <a:rPr lang="en-US" altLang="ko-KR" sz="3600" dirty="0" smtClean="0"/>
              <a:t> Feldman </a:t>
            </a:r>
            <a:r>
              <a:rPr lang="ko-KR" altLang="ko-KR" sz="3600" dirty="0" smtClean="0"/>
              <a:t>교수님은 </a:t>
            </a:r>
            <a:endParaRPr lang="en-US" altLang="ko-KR" sz="3600" dirty="0" smtClean="0"/>
          </a:p>
          <a:p>
            <a:pPr algn="r" latinLnBrk="0">
              <a:buNone/>
            </a:pPr>
            <a:r>
              <a:rPr lang="ko-KR" altLang="ko-KR" sz="3600" dirty="0" err="1" smtClean="0"/>
              <a:t>뉴욕필</a:t>
            </a:r>
            <a:r>
              <a:rPr lang="ko-KR" altLang="ko-KR" sz="3600" dirty="0" smtClean="0"/>
              <a:t> </a:t>
            </a:r>
            <a:r>
              <a:rPr lang="ko-KR" altLang="ko-KR" sz="3600" dirty="0" err="1" smtClean="0"/>
              <a:t>챔버앙상블</a:t>
            </a:r>
            <a:r>
              <a:rPr lang="ko-KR" altLang="ko-KR" sz="3600" dirty="0" smtClean="0"/>
              <a:t> 콘서트 정기 연주회에 매해 참여하고 계시며 전 세계를 무대로 연주와 후학 양성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중</a:t>
            </a:r>
            <a:r>
              <a:rPr lang="en-US" altLang="ko-KR" sz="3600" dirty="0" smtClean="0"/>
              <a:t>.</a:t>
            </a:r>
          </a:p>
          <a:p>
            <a:pPr algn="r" latinLnBrk="0">
              <a:buNone/>
            </a:pPr>
            <a:r>
              <a:rPr lang="en-US" altLang="ko-KR" sz="3600" dirty="0" smtClean="0"/>
              <a:t>1989</a:t>
            </a:r>
            <a:r>
              <a:rPr lang="ko-KR" altLang="ko-KR" sz="3600" dirty="0" smtClean="0"/>
              <a:t>년부터 </a:t>
            </a:r>
            <a:r>
              <a:rPr lang="ko-KR" altLang="ko-KR" sz="3600" dirty="0" err="1" smtClean="0"/>
              <a:t>줄리아드</a:t>
            </a:r>
            <a:r>
              <a:rPr lang="ko-KR" altLang="ko-KR" sz="3600" dirty="0" smtClean="0"/>
              <a:t> 음대 교수</a:t>
            </a:r>
            <a:r>
              <a:rPr lang="en-US" altLang="ko-KR" sz="3600" dirty="0" smtClean="0"/>
              <a:t>, 1992</a:t>
            </a:r>
            <a:r>
              <a:rPr lang="ko-KR" altLang="ko-KR" sz="3600" dirty="0" smtClean="0"/>
              <a:t>년부터 기악과장</a:t>
            </a:r>
            <a:r>
              <a:rPr lang="ko-KR" altLang="en-US" sz="3600" dirty="0" smtClean="0"/>
              <a:t>으로 재직 중</a:t>
            </a:r>
            <a:endParaRPr lang="ko-KR" altLang="ko-KR" sz="3600" dirty="0" smtClean="0"/>
          </a:p>
          <a:p>
            <a:pPr algn="r" latinLnBrk="0">
              <a:buNone/>
            </a:pPr>
            <a:r>
              <a:rPr lang="en-US" altLang="ko-KR" sz="3600" b="1" i="1" dirty="0" err="1" smtClean="0">
                <a:solidFill>
                  <a:srgbClr val="0070C0"/>
                </a:solidFill>
              </a:rPr>
              <a:t>Zenon</a:t>
            </a:r>
            <a:r>
              <a:rPr lang="en-US" altLang="ko-KR" sz="3600" b="1" i="1" dirty="0" smtClean="0">
                <a:solidFill>
                  <a:srgbClr val="0070C0"/>
                </a:solidFill>
              </a:rPr>
              <a:t> </a:t>
            </a:r>
            <a:r>
              <a:rPr lang="en-US" altLang="ko-KR" sz="3600" b="1" i="1" dirty="0" err="1" smtClean="0">
                <a:solidFill>
                  <a:srgbClr val="0070C0"/>
                </a:solidFill>
              </a:rPr>
              <a:t>Fishbein</a:t>
            </a:r>
            <a:r>
              <a:rPr lang="en-US" altLang="ko-KR" sz="3600" b="1" i="1" dirty="0" smtClean="0">
                <a:solidFill>
                  <a:srgbClr val="0070C0"/>
                </a:solidFill>
              </a:rPr>
              <a:t> </a:t>
            </a:r>
            <a:endParaRPr lang="ko-KR" altLang="ko-KR" sz="3600" b="1" i="1" dirty="0" smtClean="0">
              <a:solidFill>
                <a:srgbClr val="0070C0"/>
              </a:solidFill>
            </a:endParaRPr>
          </a:p>
          <a:p>
            <a:pPr algn="r" latinLnBrk="0">
              <a:buNone/>
            </a:pPr>
            <a:r>
              <a:rPr lang="ko-KR" altLang="ko-KR" sz="3600" dirty="0" smtClean="0"/>
              <a:t>아르헨티나 태생 미국인으로</a:t>
            </a:r>
            <a:r>
              <a:rPr lang="en-US" altLang="ko-KR" sz="3600" dirty="0" smtClean="0"/>
              <a:t> 13</a:t>
            </a:r>
            <a:r>
              <a:rPr lang="ko-KR" altLang="ko-KR" sz="3600" dirty="0" smtClean="0"/>
              <a:t>세에 데뷔</a:t>
            </a:r>
            <a:r>
              <a:rPr lang="en-US" altLang="ko-KR" sz="3600" dirty="0" smtClean="0"/>
              <a:t>.  </a:t>
            </a:r>
          </a:p>
          <a:p>
            <a:pPr algn="r" latinLnBrk="0">
              <a:buNone/>
            </a:pPr>
            <a:r>
              <a:rPr lang="ko-KR" altLang="ko-KR" sz="3600" dirty="0" smtClean="0"/>
              <a:t>많은 유수 연주자들</a:t>
            </a:r>
            <a:r>
              <a:rPr lang="en-US" altLang="ko-KR" sz="3600" dirty="0" smtClean="0"/>
              <a:t>, </a:t>
            </a:r>
            <a:r>
              <a:rPr lang="ko-KR" altLang="ko-KR" sz="3600" dirty="0" smtClean="0"/>
              <a:t>단체들과 협연</a:t>
            </a:r>
            <a:r>
              <a:rPr lang="en-US" altLang="ko-KR" sz="3600" dirty="0" smtClean="0"/>
              <a:t>. </a:t>
            </a:r>
            <a:r>
              <a:rPr lang="ko-KR" altLang="ko-KR" sz="3600" dirty="0" smtClean="0"/>
              <a:t>세계 무대</a:t>
            </a:r>
            <a:r>
              <a:rPr lang="en-US" altLang="ko-KR" sz="3600" dirty="0" smtClean="0"/>
              <a:t>, </a:t>
            </a:r>
            <a:r>
              <a:rPr lang="ko-KR" altLang="ko-KR" sz="3600" dirty="0" smtClean="0"/>
              <a:t>특히 아시아</a:t>
            </a:r>
            <a:r>
              <a:rPr lang="en-US" altLang="ko-KR" sz="3600" dirty="0" smtClean="0"/>
              <a:t>, </a:t>
            </a:r>
          </a:p>
          <a:p>
            <a:pPr algn="r" latinLnBrk="0">
              <a:buNone/>
            </a:pPr>
            <a:r>
              <a:rPr lang="ko-KR" altLang="ko-KR" sz="3600" dirty="0" smtClean="0"/>
              <a:t>그</a:t>
            </a:r>
            <a:r>
              <a:rPr lang="en-US" altLang="ko-KR" sz="3600" dirty="0" smtClean="0"/>
              <a:t> </a:t>
            </a:r>
            <a:r>
              <a:rPr lang="ko-KR" altLang="ko-KR" sz="3600" dirty="0" smtClean="0"/>
              <a:t>중에서도 한국 학생들의 열정과 탤런트를 높이 사 후학 양성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중</a:t>
            </a:r>
            <a:r>
              <a:rPr lang="en-US" altLang="ko-KR" sz="3600" dirty="0" smtClean="0"/>
              <a:t>. </a:t>
            </a:r>
          </a:p>
          <a:p>
            <a:pPr algn="r" latinLnBrk="0">
              <a:buNone/>
            </a:pPr>
            <a:r>
              <a:rPr lang="en-US" altLang="ko-KR" sz="3600" dirty="0" smtClean="0"/>
              <a:t>1963</a:t>
            </a:r>
            <a:r>
              <a:rPr lang="ko-KR" altLang="en-US" sz="3600" dirty="0" smtClean="0"/>
              <a:t>년부터 </a:t>
            </a:r>
            <a:r>
              <a:rPr lang="ko-KR" altLang="ko-KR" sz="3600" dirty="0" err="1" smtClean="0"/>
              <a:t>맨하탄</a:t>
            </a:r>
            <a:r>
              <a:rPr lang="ko-KR" altLang="ko-KR" sz="3600" dirty="0" smtClean="0"/>
              <a:t> </a:t>
            </a:r>
            <a:r>
              <a:rPr lang="ko-KR" altLang="ko-KR" sz="3600" dirty="0" err="1" smtClean="0"/>
              <a:t>음대및</a:t>
            </a:r>
            <a:r>
              <a:rPr lang="ko-KR" altLang="ko-KR" sz="3600" dirty="0" smtClean="0"/>
              <a:t> </a:t>
            </a:r>
            <a:r>
              <a:rPr lang="ko-KR" altLang="ko-KR" sz="3600" dirty="0" err="1" smtClean="0"/>
              <a:t>맨하탄</a:t>
            </a:r>
            <a:r>
              <a:rPr lang="ko-KR" altLang="ko-KR" sz="3600" dirty="0" smtClean="0"/>
              <a:t> 예비학교 </a:t>
            </a:r>
            <a:r>
              <a:rPr lang="ko-KR" altLang="ko-KR" sz="3600" dirty="0" err="1" smtClean="0"/>
              <a:t>피아노과</a:t>
            </a:r>
            <a:r>
              <a:rPr lang="ko-KR" altLang="ko-KR" sz="3600" dirty="0" smtClean="0"/>
              <a:t> 교수로 재직 중</a:t>
            </a:r>
            <a:r>
              <a:rPr lang="en-US" altLang="ko-KR" sz="3600" dirty="0" smtClean="0"/>
              <a:t>. </a:t>
            </a:r>
            <a:endParaRPr lang="ko-KR" altLang="ko-KR" sz="3600" dirty="0" smtClean="0"/>
          </a:p>
          <a:p>
            <a:pPr algn="r" latinLnBrk="0">
              <a:buNone/>
            </a:pPr>
            <a:r>
              <a:rPr lang="en-US" altLang="ko-KR" sz="3600" b="1" i="1" dirty="0" smtClean="0">
                <a:solidFill>
                  <a:srgbClr val="0070C0"/>
                </a:solidFill>
              </a:rPr>
              <a:t>Ann </a:t>
            </a:r>
            <a:r>
              <a:rPr lang="en-US" altLang="ko-KR" sz="3600" b="1" i="1" dirty="0" err="1" smtClean="0">
                <a:solidFill>
                  <a:srgbClr val="0070C0"/>
                </a:solidFill>
              </a:rPr>
              <a:t>Setzer</a:t>
            </a:r>
            <a:r>
              <a:rPr lang="en-US" altLang="ko-KR" sz="3600" b="1" i="1" dirty="0" smtClean="0">
                <a:solidFill>
                  <a:srgbClr val="0070C0"/>
                </a:solidFill>
              </a:rPr>
              <a:t> </a:t>
            </a:r>
            <a:endParaRPr lang="ko-KR" altLang="ko-KR" sz="3600" b="1" i="1" dirty="0" smtClean="0">
              <a:solidFill>
                <a:srgbClr val="0070C0"/>
              </a:solidFill>
            </a:endParaRPr>
          </a:p>
          <a:p>
            <a:pPr algn="r" latinLnBrk="0">
              <a:buNone/>
            </a:pPr>
            <a:r>
              <a:rPr lang="ko-KR" altLang="ko-KR" sz="3600" dirty="0" err="1" smtClean="0"/>
              <a:t>줄리아드</a:t>
            </a:r>
            <a:r>
              <a:rPr lang="ko-KR" altLang="ko-KR" sz="3600" dirty="0" smtClean="0"/>
              <a:t> 음대 석사</a:t>
            </a:r>
            <a:r>
              <a:rPr lang="en-US" altLang="ko-KR" sz="3600" dirty="0" smtClean="0"/>
              <a:t>, </a:t>
            </a:r>
            <a:r>
              <a:rPr lang="ko-KR" altLang="ko-KR" sz="3600" dirty="0" smtClean="0"/>
              <a:t>뉴욕음대</a:t>
            </a:r>
            <a:r>
              <a:rPr lang="en-US" altLang="ko-KR" sz="3600" dirty="0" smtClean="0"/>
              <a:t>(</a:t>
            </a:r>
            <a:r>
              <a:rPr lang="ko-KR" altLang="ko-KR" sz="3600" dirty="0" err="1" smtClean="0"/>
              <a:t>스토니브룩</a:t>
            </a:r>
            <a:r>
              <a:rPr lang="en-US" altLang="ko-KR" sz="3600" dirty="0" smtClean="0"/>
              <a:t>) </a:t>
            </a:r>
            <a:r>
              <a:rPr lang="ko-KR" altLang="ko-KR" sz="3600" dirty="0" smtClean="0"/>
              <a:t>박사</a:t>
            </a:r>
            <a:r>
              <a:rPr lang="en-US" altLang="ko-KR" sz="3600" dirty="0" smtClean="0"/>
              <a:t>, </a:t>
            </a:r>
            <a:r>
              <a:rPr lang="ko-KR" altLang="ko-KR" sz="3600" dirty="0" err="1" smtClean="0"/>
              <a:t>줄리아드</a:t>
            </a:r>
            <a:r>
              <a:rPr lang="ko-KR" altLang="ko-KR" sz="3600" dirty="0" smtClean="0"/>
              <a:t> </a:t>
            </a:r>
            <a:r>
              <a:rPr lang="ko-KR" altLang="ko-KR" sz="3600" dirty="0" err="1" smtClean="0"/>
              <a:t>콰르텟</a:t>
            </a:r>
            <a:r>
              <a:rPr lang="ko-KR" altLang="ko-KR" sz="3600" dirty="0" smtClean="0"/>
              <a:t> 멤버</a:t>
            </a:r>
          </a:p>
          <a:p>
            <a:pPr algn="r" latinLnBrk="0">
              <a:buNone/>
            </a:pPr>
            <a:r>
              <a:rPr lang="ko-KR" altLang="ko-KR" sz="3600" dirty="0" smtClean="0"/>
              <a:t>현재 </a:t>
            </a:r>
            <a:r>
              <a:rPr lang="ko-KR" altLang="ko-KR" sz="3600" dirty="0" err="1" smtClean="0"/>
              <a:t>메네스</a:t>
            </a:r>
            <a:r>
              <a:rPr lang="ko-KR" altLang="ko-KR" sz="3600" dirty="0" smtClean="0"/>
              <a:t> 음대</a:t>
            </a:r>
            <a:r>
              <a:rPr lang="en-US" altLang="ko-KR" sz="3600" dirty="0" smtClean="0"/>
              <a:t>, </a:t>
            </a:r>
            <a:r>
              <a:rPr lang="ko-KR" altLang="ko-KR" sz="3600" dirty="0" err="1" smtClean="0"/>
              <a:t>메네스</a:t>
            </a:r>
            <a:r>
              <a:rPr lang="ko-KR" altLang="ko-KR" sz="3600" dirty="0" smtClean="0"/>
              <a:t> 예비학교</a:t>
            </a:r>
            <a:r>
              <a:rPr lang="en-US" altLang="ko-KR" sz="3600" dirty="0" smtClean="0"/>
              <a:t>, </a:t>
            </a:r>
            <a:r>
              <a:rPr lang="ko-KR" altLang="ko-KR" sz="3600" dirty="0" err="1" smtClean="0"/>
              <a:t>줄리아드</a:t>
            </a:r>
            <a:r>
              <a:rPr lang="ko-KR" altLang="ko-KR" sz="3600" dirty="0" smtClean="0"/>
              <a:t> 예비학교 바이올린과 교수 및 </a:t>
            </a:r>
            <a:r>
              <a:rPr lang="ko-KR" altLang="ko-KR" sz="3600" dirty="0" err="1" smtClean="0"/>
              <a:t>챔버</a:t>
            </a:r>
            <a:r>
              <a:rPr lang="ko-KR" altLang="ko-KR" sz="3600" dirty="0" smtClean="0"/>
              <a:t> 앙상블과 교수로</a:t>
            </a:r>
            <a:r>
              <a:rPr lang="en-US" altLang="ko-KR" sz="3600" dirty="0" smtClean="0"/>
              <a:t> </a:t>
            </a:r>
            <a:r>
              <a:rPr lang="ko-KR" altLang="ko-KR" sz="3600" dirty="0" smtClean="0"/>
              <a:t>재직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중</a:t>
            </a:r>
            <a:r>
              <a:rPr lang="en-US" altLang="ko-KR" sz="3600" dirty="0" smtClean="0"/>
              <a:t>.</a:t>
            </a:r>
          </a:p>
          <a:p>
            <a:pPr algn="r" latinLnBrk="0">
              <a:buNone/>
            </a:pPr>
            <a:r>
              <a:rPr lang="ko-KR" altLang="ko-KR" sz="3600" dirty="0" smtClean="0"/>
              <a:t>그의 제자들 중 다수가 국제 </a:t>
            </a:r>
            <a:r>
              <a:rPr lang="ko-KR" altLang="ko-KR" sz="3600" dirty="0" err="1" smtClean="0"/>
              <a:t>콩쿨에서</a:t>
            </a:r>
            <a:r>
              <a:rPr lang="ko-KR" altLang="ko-KR" sz="3600" dirty="0" smtClean="0"/>
              <a:t> 우수한 성적을 거두는 등 연주 못지 않은 교수법으로</a:t>
            </a:r>
            <a:r>
              <a:rPr lang="en-US" altLang="ko-KR" sz="3600" dirty="0" smtClean="0"/>
              <a:t> </a:t>
            </a:r>
            <a:r>
              <a:rPr lang="ko-KR" altLang="ko-KR" sz="3600" dirty="0" smtClean="0"/>
              <a:t>정평이 나 있는 교</a:t>
            </a:r>
            <a:r>
              <a:rPr lang="ko-KR" altLang="en-US" sz="3600" dirty="0" smtClean="0"/>
              <a:t>수</a:t>
            </a:r>
            <a:r>
              <a:rPr lang="en-US" altLang="ko-KR" sz="3600" dirty="0" smtClean="0"/>
              <a:t>.</a:t>
            </a:r>
            <a:endParaRPr lang="ko-KR" altLang="ko-KR" sz="3600" dirty="0" smtClean="0"/>
          </a:p>
          <a:p>
            <a:pPr>
              <a:buNone/>
            </a:pPr>
            <a:endParaRPr lang="en-US" altLang="ko-KR" sz="1100" b="1" dirty="0" smtClean="0"/>
          </a:p>
          <a:p>
            <a:pPr>
              <a:lnSpc>
                <a:spcPct val="170000"/>
              </a:lnSpc>
              <a:buNone/>
            </a:pPr>
            <a:endParaRPr lang="en-US" altLang="ko-KR" sz="2500" b="1" dirty="0" smtClean="0"/>
          </a:p>
          <a:p>
            <a:pPr>
              <a:lnSpc>
                <a:spcPct val="170000"/>
              </a:lnSpc>
              <a:buNone/>
            </a:pPr>
            <a:r>
              <a:rPr lang="ko-KR" altLang="en-US" sz="4000" b="1" dirty="0" smtClean="0"/>
              <a:t>일     정	 </a:t>
            </a:r>
            <a:r>
              <a:rPr lang="en-US" altLang="ko-KR" sz="4000" b="1" dirty="0" smtClean="0"/>
              <a:t>2012</a:t>
            </a:r>
            <a:r>
              <a:rPr lang="ko-KR" altLang="en-US" sz="4000" b="1" dirty="0" smtClean="0"/>
              <a:t>년 </a:t>
            </a:r>
            <a:r>
              <a:rPr lang="en-US" altLang="ko-KR" sz="4000" b="1" dirty="0" smtClean="0"/>
              <a:t>10</a:t>
            </a:r>
            <a:r>
              <a:rPr lang="ko-KR" altLang="en-US" sz="4000" b="1" dirty="0" smtClean="0"/>
              <a:t>월 </a:t>
            </a:r>
            <a:r>
              <a:rPr lang="en-US" altLang="ko-KR" sz="4000" b="1" dirty="0" smtClean="0"/>
              <a:t>16</a:t>
            </a:r>
            <a:r>
              <a:rPr lang="ko-KR" altLang="en-US" sz="4000" b="1" dirty="0" smtClean="0"/>
              <a:t>일</a:t>
            </a:r>
            <a:r>
              <a:rPr lang="en-US" altLang="ko-KR" sz="4000" b="1" dirty="0" smtClean="0"/>
              <a:t>~21</a:t>
            </a:r>
            <a:r>
              <a:rPr lang="ko-KR" altLang="en-US" sz="4000" b="1" dirty="0" smtClean="0"/>
              <a:t>일</a:t>
            </a:r>
            <a:r>
              <a:rPr lang="en-US" altLang="ko-KR" sz="4000" b="1" dirty="0" smtClean="0"/>
              <a:t>(5</a:t>
            </a:r>
            <a:r>
              <a:rPr lang="ko-KR" altLang="en-US" sz="4000" b="1" dirty="0" smtClean="0"/>
              <a:t>박 </a:t>
            </a:r>
            <a:r>
              <a:rPr lang="en-US" altLang="ko-KR" sz="4000" b="1" dirty="0"/>
              <a:t>6</a:t>
            </a:r>
            <a:r>
              <a:rPr lang="ko-KR" altLang="en-US" sz="4000" b="1" dirty="0" smtClean="0"/>
              <a:t>일</a:t>
            </a:r>
            <a:r>
              <a:rPr lang="en-US" altLang="ko-KR" sz="4000" b="1" dirty="0" smtClean="0"/>
              <a:t>)</a:t>
            </a:r>
            <a:endParaRPr lang="ko-KR" altLang="en-US" sz="4000" dirty="0" smtClean="0"/>
          </a:p>
          <a:p>
            <a:pPr>
              <a:lnSpc>
                <a:spcPct val="170000"/>
              </a:lnSpc>
              <a:buNone/>
            </a:pPr>
            <a:r>
              <a:rPr lang="ko-KR" altLang="en-US" sz="4000" b="1" dirty="0" smtClean="0"/>
              <a:t>장     소 </a:t>
            </a:r>
            <a:r>
              <a:rPr lang="en-US" altLang="ko-KR" sz="4000" b="1" dirty="0" smtClean="0"/>
              <a:t>	</a:t>
            </a:r>
            <a:r>
              <a:rPr lang="ko-KR" altLang="en-US" sz="4000" b="1" dirty="0" smtClean="0"/>
              <a:t> </a:t>
            </a:r>
            <a:r>
              <a:rPr lang="en-US" altLang="ko-KR" sz="4000" b="1" dirty="0" smtClean="0"/>
              <a:t>New York, NY, USA</a:t>
            </a:r>
            <a:r>
              <a:rPr lang="ko-KR" altLang="en-US" sz="4000" b="1" dirty="0" smtClean="0"/>
              <a:t> 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내     역	</a:t>
            </a:r>
            <a:r>
              <a:rPr lang="en-US" altLang="ko-KR" sz="4000" b="1" dirty="0" smtClean="0"/>
              <a:t>Carnegie Hall </a:t>
            </a:r>
            <a:r>
              <a:rPr lang="ko-KR" altLang="en-US" sz="4000" b="1" dirty="0" smtClean="0"/>
              <a:t>연주회 관람 및 관광</a:t>
            </a:r>
            <a:r>
              <a:rPr lang="en-US" altLang="ko-KR" sz="4000" b="1" dirty="0" smtClean="0"/>
              <a:t>, </a:t>
            </a:r>
            <a:r>
              <a:rPr lang="ko-KR" altLang="en-US" sz="4000" b="1" dirty="0" smtClean="0"/>
              <a:t>음악대학 견학</a:t>
            </a:r>
            <a:endParaRPr lang="ko-KR" altLang="en-US" sz="4000" dirty="0" smtClean="0"/>
          </a:p>
          <a:p>
            <a:pPr>
              <a:lnSpc>
                <a:spcPct val="170000"/>
              </a:lnSpc>
              <a:buNone/>
            </a:pPr>
            <a:r>
              <a:rPr lang="ko-KR" altLang="en-US" sz="4000" b="1" dirty="0" smtClean="0"/>
              <a:t>	</a:t>
            </a:r>
            <a:r>
              <a:rPr lang="en-US" altLang="ko-KR" sz="4000" b="1" dirty="0" smtClean="0"/>
              <a:t>	</a:t>
            </a:r>
            <a:r>
              <a:rPr lang="ko-KR" altLang="en-US" sz="4000" b="1" dirty="0" smtClean="0"/>
              <a:t>음악대학</a:t>
            </a:r>
            <a:r>
              <a:rPr lang="en-US" altLang="ko-KR" sz="4000" b="1" dirty="0" smtClean="0"/>
              <a:t>(Manhattan, Mannes, Juilliard </a:t>
            </a:r>
            <a:r>
              <a:rPr lang="ko-KR" altLang="en-US" sz="4000" b="1" dirty="0" smtClean="0"/>
              <a:t>교수 마스터클래스 </a:t>
            </a:r>
            <a:r>
              <a:rPr lang="en-US" altLang="ko-KR" sz="4000" b="1" dirty="0" smtClean="0"/>
              <a:t>(*</a:t>
            </a:r>
            <a:r>
              <a:rPr lang="ko-KR" altLang="en-US" sz="4000" b="1" dirty="0" smtClean="0"/>
              <a:t>왕복항공권 </a:t>
            </a:r>
            <a:r>
              <a:rPr lang="ko-KR" altLang="en-US" sz="4000" b="1" dirty="0" err="1" smtClean="0"/>
              <a:t>불포함</a:t>
            </a:r>
            <a:r>
              <a:rPr lang="en-US" altLang="ko-KR" sz="4000" b="1" dirty="0" smtClean="0"/>
              <a:t>)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신청자격	</a:t>
            </a:r>
            <a:r>
              <a:rPr lang="en-US" altLang="ko-KR" sz="4000" b="1" dirty="0" smtClean="0"/>
              <a:t>1) </a:t>
            </a:r>
            <a:r>
              <a:rPr lang="ko-KR" altLang="en-US" sz="4000" b="1" dirty="0" smtClean="0"/>
              <a:t>예고 및 음대재학생 중 지도강사 및 교수 추천 받은 자 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	﻿</a:t>
            </a:r>
            <a:r>
              <a:rPr lang="en-US" altLang="ko-KR" sz="4000" b="1" dirty="0" smtClean="0"/>
              <a:t>	2) </a:t>
            </a:r>
            <a:r>
              <a:rPr lang="ko-KR" altLang="en-US" sz="4000" b="1" dirty="0" smtClean="0"/>
              <a:t>해외 여행 결격 사유 없는 자 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모집파트	피아노</a:t>
            </a:r>
            <a:r>
              <a:rPr lang="en-US" altLang="ko-KR" sz="4000" b="1" dirty="0" smtClean="0"/>
              <a:t> Solo 3~4</a:t>
            </a:r>
            <a:r>
              <a:rPr lang="ko-KR" altLang="en-US" sz="4000" b="1" dirty="0" smtClean="0"/>
              <a:t>명</a:t>
            </a:r>
            <a:r>
              <a:rPr lang="en-US" altLang="ko-KR" sz="4000" b="1" dirty="0" smtClean="0"/>
              <a:t>, </a:t>
            </a:r>
            <a:r>
              <a:rPr lang="ko-KR" altLang="en-US" sz="4000" b="1" dirty="0" err="1" smtClean="0"/>
              <a:t>반주과</a:t>
            </a:r>
            <a:r>
              <a:rPr lang="en-US" altLang="ko-KR" sz="4000" b="1" dirty="0" smtClean="0"/>
              <a:t> 1~2</a:t>
            </a:r>
            <a:r>
              <a:rPr lang="ko-KR" altLang="en-US" sz="4000" b="1" dirty="0" smtClean="0"/>
              <a:t>명</a:t>
            </a:r>
            <a:r>
              <a:rPr lang="en-US" altLang="ko-KR" sz="4000" b="1" dirty="0" smtClean="0"/>
              <a:t>, </a:t>
            </a:r>
            <a:r>
              <a:rPr lang="ko-KR" altLang="en-US" sz="4000" b="1" dirty="0" smtClean="0"/>
              <a:t>바이올린 </a:t>
            </a:r>
            <a:r>
              <a:rPr lang="en-US" altLang="ko-KR" sz="4000" b="1" dirty="0" smtClean="0"/>
              <a:t>1~2</a:t>
            </a:r>
            <a:r>
              <a:rPr lang="ko-KR" altLang="en-US" sz="4000" b="1" dirty="0" smtClean="0"/>
              <a:t>명 선착순</a:t>
            </a:r>
            <a:r>
              <a:rPr lang="en-US" altLang="ko-KR" sz="4000" b="1" dirty="0" smtClean="0"/>
              <a:t>!</a:t>
            </a:r>
            <a:r>
              <a:rPr lang="ko-KR" altLang="en-US" sz="4000" b="1" dirty="0" smtClean="0"/>
              <a:t> 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신청방법	</a:t>
            </a:r>
            <a:r>
              <a:rPr lang="ko-KR" altLang="en-US" sz="4000" b="1" u="sng" dirty="0" smtClean="0">
                <a:solidFill>
                  <a:srgbClr val="0070C0"/>
                </a:solidFill>
              </a:rPr>
              <a:t> </a:t>
            </a:r>
            <a:r>
              <a:rPr lang="en-US" altLang="ko-KR" sz="4000" b="1" u="sng" dirty="0" smtClean="0">
                <a:solidFill>
                  <a:srgbClr val="0070C0"/>
                </a:solidFill>
              </a:rPr>
              <a:t>klaviorgel@gmail.com</a:t>
            </a:r>
            <a:r>
              <a:rPr lang="ko-KR" altLang="en-US" sz="4000" b="1" dirty="0" smtClean="0"/>
              <a:t>으로 </a:t>
            </a:r>
            <a:r>
              <a:rPr lang="ko-KR" altLang="en-US" sz="4000" b="1" dirty="0" err="1" smtClean="0"/>
              <a:t>이메일</a:t>
            </a:r>
            <a:r>
              <a:rPr lang="ko-KR" altLang="en-US" sz="4000" b="1" dirty="0" smtClean="0"/>
              <a:t> 접수</a:t>
            </a:r>
            <a:r>
              <a:rPr lang="en-US" altLang="ko-KR" sz="4000" b="1" dirty="0" smtClean="0"/>
              <a:t>(</a:t>
            </a:r>
            <a:r>
              <a:rPr lang="ko-KR" altLang="en-US" sz="4000" b="1" dirty="0" smtClean="0"/>
              <a:t>제목</a:t>
            </a:r>
            <a:r>
              <a:rPr lang="en-US" altLang="ko-KR" sz="4000" b="1" dirty="0" smtClean="0"/>
              <a:t>:MCNY_</a:t>
            </a:r>
            <a:r>
              <a:rPr lang="ko-KR" altLang="en-US" sz="4000" b="1" dirty="0" smtClean="0"/>
              <a:t>성명</a:t>
            </a:r>
            <a:r>
              <a:rPr lang="en-US" altLang="ko-KR" sz="4000" b="1" dirty="0" smtClean="0"/>
              <a:t>)  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            </a:t>
            </a:r>
            <a:r>
              <a:rPr lang="en-US" altLang="ko-KR" sz="4000" b="1" dirty="0" smtClean="0"/>
              <a:t>	1) </a:t>
            </a:r>
            <a:r>
              <a:rPr lang="ko-KR" altLang="en-US" sz="4000" b="1" dirty="0" smtClean="0"/>
              <a:t>신청서 </a:t>
            </a:r>
            <a:r>
              <a:rPr lang="en-US" altLang="ko-KR" sz="4000" b="1" dirty="0" smtClean="0"/>
              <a:t>: </a:t>
            </a:r>
            <a:r>
              <a:rPr lang="ko-KR" altLang="en-US" sz="4000" b="1" dirty="0" err="1" smtClean="0"/>
              <a:t>한영성명</a:t>
            </a:r>
            <a:r>
              <a:rPr lang="en-US" altLang="ko-KR" sz="4000" b="1" dirty="0" smtClean="0"/>
              <a:t>, </a:t>
            </a:r>
            <a:r>
              <a:rPr lang="ko-KR" altLang="en-US" sz="4000" b="1" dirty="0" smtClean="0"/>
              <a:t>현주소</a:t>
            </a:r>
            <a:r>
              <a:rPr lang="en-US" altLang="ko-KR" sz="4000" b="1" dirty="0" smtClean="0"/>
              <a:t>, </a:t>
            </a:r>
            <a:r>
              <a:rPr lang="ko-KR" altLang="en-US" sz="4000" b="1" dirty="0" smtClean="0"/>
              <a:t>유무선전화번호</a:t>
            </a:r>
            <a:r>
              <a:rPr lang="en-US" altLang="ko-KR" sz="4000" b="1" dirty="0" smtClean="0"/>
              <a:t>, </a:t>
            </a:r>
            <a:r>
              <a:rPr lang="ko-KR" altLang="en-US" sz="4000" b="1" dirty="0" smtClean="0"/>
              <a:t>학력</a:t>
            </a:r>
            <a:r>
              <a:rPr lang="en-US" altLang="ko-KR" sz="4000" b="1" dirty="0" smtClean="0"/>
              <a:t>, </a:t>
            </a:r>
            <a:r>
              <a:rPr lang="ko-KR" altLang="en-US" sz="4000" b="1" dirty="0" smtClean="0"/>
              <a:t>간략한 프로필</a:t>
            </a:r>
            <a:r>
              <a:rPr lang="en-US" altLang="ko-KR" sz="4000" b="1" dirty="0" smtClean="0"/>
              <a:t>, </a:t>
            </a:r>
            <a:r>
              <a:rPr lang="ko-KR" altLang="en-US" sz="4000" b="1" dirty="0" err="1" smtClean="0"/>
              <a:t>지도교수명</a:t>
            </a:r>
            <a:r>
              <a:rPr lang="en-US" altLang="ko-KR" sz="4000" b="1" dirty="0" smtClean="0"/>
              <a:t>, 	               </a:t>
            </a:r>
            <a:r>
              <a:rPr lang="ko-KR" altLang="en-US" sz="4000" b="1" dirty="0" smtClean="0"/>
              <a:t>참가신청곡명을 포함한 자유형식으로 </a:t>
            </a:r>
            <a:r>
              <a:rPr lang="en-US" altLang="ko-KR" sz="4000" b="1" dirty="0" smtClean="0"/>
              <a:t>A4 </a:t>
            </a:r>
            <a:r>
              <a:rPr lang="ko-KR" altLang="en-US" sz="4000" b="1" dirty="0" err="1" smtClean="0"/>
              <a:t>한장</a:t>
            </a:r>
            <a:r>
              <a:rPr lang="ko-KR" altLang="en-US" sz="4000" b="1" dirty="0" smtClean="0"/>
              <a:t> 이내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            </a:t>
            </a:r>
            <a:r>
              <a:rPr lang="en-US" altLang="ko-KR" sz="4000" b="1" dirty="0" smtClean="0"/>
              <a:t>	2) </a:t>
            </a:r>
            <a:r>
              <a:rPr lang="ko-KR" altLang="en-US" sz="4000" b="1" dirty="0" err="1" smtClean="0"/>
              <a:t>참가곡</a:t>
            </a:r>
            <a:r>
              <a:rPr lang="ko-KR" altLang="en-US" sz="4000" b="1" dirty="0" smtClean="0"/>
              <a:t> </a:t>
            </a:r>
            <a:r>
              <a:rPr lang="en-US" altLang="ko-KR" sz="4000" b="1" smtClean="0"/>
              <a:t>: </a:t>
            </a:r>
            <a:r>
              <a:rPr lang="en-US" altLang="ko-KR" sz="4000" b="1" smtClean="0"/>
              <a:t>25</a:t>
            </a:r>
            <a:r>
              <a:rPr lang="ko-KR" altLang="en-US" sz="4000" b="1" smtClean="0"/>
              <a:t>분 </a:t>
            </a:r>
            <a:r>
              <a:rPr lang="ko-KR" altLang="en-US" sz="4000" b="1" dirty="0" smtClean="0"/>
              <a:t>이내의 시대가 다른 </a:t>
            </a:r>
            <a:r>
              <a:rPr lang="en-US" altLang="ko-KR" sz="4000" b="1" dirty="0" smtClean="0"/>
              <a:t>1~2</a:t>
            </a:r>
            <a:r>
              <a:rPr lang="ko-KR" altLang="en-US" sz="4000" b="1" dirty="0" smtClean="0"/>
              <a:t>곡</a:t>
            </a:r>
            <a:endParaRPr lang="en-US" altLang="ko-KR" sz="4000" b="1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신청마감  </a:t>
            </a:r>
            <a:r>
              <a:rPr lang="en-US" altLang="ko-KR" sz="4000" b="1" dirty="0" smtClean="0"/>
              <a:t>	</a:t>
            </a:r>
            <a:r>
              <a:rPr lang="ko-KR" altLang="en-US" sz="4000" b="1" dirty="0" smtClean="0"/>
              <a:t>선착순 마감 </a:t>
            </a:r>
            <a:r>
              <a:rPr lang="en-US" altLang="ko-KR" sz="4000" b="1" dirty="0" smtClean="0"/>
              <a:t>/ </a:t>
            </a:r>
            <a:r>
              <a:rPr lang="ko-KR" altLang="en-US" sz="4000" b="1" dirty="0" smtClean="0"/>
              <a:t>결과 개별 통보</a:t>
            </a:r>
            <a:endParaRPr lang="ko-KR" altLang="en-US" sz="4000" dirty="0" smtClean="0"/>
          </a:p>
          <a:p>
            <a:pPr latinLnBrk="0">
              <a:lnSpc>
                <a:spcPct val="170000"/>
              </a:lnSpc>
              <a:buNone/>
            </a:pPr>
            <a:r>
              <a:rPr lang="ko-KR" altLang="en-US" sz="4000" b="1" dirty="0" smtClean="0"/>
              <a:t>접수</a:t>
            </a:r>
            <a:r>
              <a:rPr lang="en-US" altLang="ko-KR" sz="4000" b="1" dirty="0" smtClean="0"/>
              <a:t>/</a:t>
            </a:r>
            <a:r>
              <a:rPr lang="ko-KR" altLang="en-US" sz="4000" b="1" dirty="0" smtClean="0"/>
              <a:t>문의 </a:t>
            </a:r>
            <a:r>
              <a:rPr lang="en-US" altLang="ko-KR" sz="4000" b="1" dirty="0" smtClean="0"/>
              <a:t>	</a:t>
            </a:r>
            <a:r>
              <a:rPr lang="en-US" altLang="ko-KR" sz="4000" b="1" dirty="0" err="1" smtClean="0"/>
              <a:t>GNTMusic</a:t>
            </a:r>
            <a:r>
              <a:rPr lang="en-US" altLang="ko-KR" sz="4000" b="1" dirty="0" smtClean="0"/>
              <a:t> 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(</a:t>
            </a:r>
            <a:r>
              <a:rPr lang="en-US" altLang="ko-KR" sz="4000" b="1" u="sng" dirty="0" smtClean="0">
                <a:solidFill>
                  <a:srgbClr val="0070C0"/>
                </a:solidFill>
              </a:rPr>
              <a:t>klaviorgel@gmail.com</a:t>
            </a:r>
            <a:r>
              <a:rPr lang="en-US" altLang="ko-KR" sz="4000" b="1" dirty="0" smtClean="0">
                <a:hlinkClick r:id="rId3"/>
              </a:rPr>
              <a:t>)/</a:t>
            </a:r>
            <a:r>
              <a:rPr lang="ko-KR" altLang="en-US" sz="4000" b="1" dirty="0" smtClean="0"/>
              <a:t> </a:t>
            </a:r>
            <a:r>
              <a:rPr lang="en-US" altLang="ko-KR" sz="4000" b="1" dirty="0" smtClean="0"/>
              <a:t>070-8158-1928</a:t>
            </a:r>
            <a:endParaRPr lang="ko-KR" altLang="en-US" sz="4000" dirty="0" smtClean="0"/>
          </a:p>
          <a:p>
            <a:pPr latinLnBrk="0">
              <a:buNone/>
            </a:pPr>
            <a:endParaRPr lang="en-US" altLang="ko-KR" sz="4000" b="1" dirty="0" smtClean="0"/>
          </a:p>
          <a:p>
            <a:pPr>
              <a:buNone/>
            </a:pPr>
            <a:endParaRPr lang="ko-KR" altLang="en-US" sz="4000" dirty="0" smtClean="0"/>
          </a:p>
          <a:p>
            <a:pPr eaLnBrk="1" latinLnBrk="0" hangingPunct="1">
              <a:lnSpc>
                <a:spcPct val="150000"/>
              </a:lnSpc>
              <a:buNone/>
            </a:pPr>
            <a:r>
              <a:rPr lang="en-US" altLang="ko-KR" sz="4000" b="1" dirty="0" smtClean="0"/>
              <a:t>	</a:t>
            </a:r>
            <a:endParaRPr lang="ko-KR" altLang="ko-KR" sz="4000" b="1" dirty="0" smtClean="0"/>
          </a:p>
          <a:p>
            <a:pPr eaLnBrk="1" hangingPunct="1">
              <a:lnSpc>
                <a:spcPct val="150000"/>
              </a:lnSpc>
              <a:buNone/>
            </a:pPr>
            <a:endParaRPr lang="ko-KR" altLang="en-US" sz="11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181</Words>
  <Application>Microsoft Office PowerPoint</Application>
  <PresentationFormat>화면 슬라이드 쇼(4:3)</PresentationFormat>
  <Paragraphs>39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Master Class in New York 뉴욕음대교수마스터클래스 (The Juilliard/ Mannes/ Manhattan)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Master Class in New York 뉴욕음대교수마스터클래스 (The Juilliard/ Mannes/ Manhattan)</dc:title>
  <dc:creator>Your User Name</dc:creator>
  <cp:lastModifiedBy>Your User Name</cp:lastModifiedBy>
  <cp:revision>5</cp:revision>
  <dcterms:created xsi:type="dcterms:W3CDTF">2012-08-08T03:44:23Z</dcterms:created>
  <dcterms:modified xsi:type="dcterms:W3CDTF">2012-08-08T07:17:30Z</dcterms:modified>
</cp:coreProperties>
</file>